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5268-A0BC-4D1B-B837-C0F7746A387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2FF2-C84C-49B9-A745-BF4589F8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4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73EC37-04EB-43F3-A92D-3C6E33785846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8418-0EDB-4070-ACE2-8F2D844614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49B2-6CC9-4E84-A37E-22AF544172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0983-7918-4AE3-B2CE-5C5348EF8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1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36E19-F9BD-42D7-A4F1-A79C3B80C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9CE7-1B7F-4159-9E68-3576C7E832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582D-BCFB-4969-BA26-1D03CEAE0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CFD9-0B4C-4CAE-AF3F-F412F9276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F17C-EF80-4566-9DCC-8AC045C22A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6834C-8C38-4DCD-9AA8-317BAE343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0D50-7237-4930-80CD-BCB6BF6228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8E0C-2237-40A4-BCCB-6CD710056F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FF6DE-BFC2-476C-8C3D-F592BAE0A86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04800" y="381000"/>
            <a:ext cx="86106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 dirty="0">
              <a:solidFill>
                <a:srgbClr val="000000"/>
              </a:solidFill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7526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75438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74327" y="348343"/>
            <a:ext cx="1144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Polling Place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10662" y="1468438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74327" y="1472294"/>
            <a:ext cx="150874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Contact Name/No.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297474" y="3199767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46348" y="3175750"/>
            <a:ext cx="161454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Stations/Locations: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>
            <a:off x="297474" y="405606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>
            <a:off x="304800" y="4343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0" name="Line 13"/>
          <p:cNvSpPr>
            <a:spLocks noChangeShapeType="1"/>
          </p:cNvSpPr>
          <p:nvPr/>
        </p:nvSpPr>
        <p:spPr bwMode="auto">
          <a:xfrm>
            <a:off x="304800" y="4648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1" name="Line 14"/>
          <p:cNvSpPr>
            <a:spLocks noChangeShapeType="1"/>
          </p:cNvSpPr>
          <p:nvPr/>
        </p:nvSpPr>
        <p:spPr bwMode="auto">
          <a:xfrm>
            <a:off x="304800" y="49530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2" name="Line 15"/>
          <p:cNvSpPr>
            <a:spLocks noChangeShapeType="1"/>
          </p:cNvSpPr>
          <p:nvPr/>
        </p:nvSpPr>
        <p:spPr bwMode="auto">
          <a:xfrm>
            <a:off x="304800" y="52578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3" name="Line 16"/>
          <p:cNvSpPr>
            <a:spLocks noChangeShapeType="1"/>
          </p:cNvSpPr>
          <p:nvPr/>
        </p:nvSpPr>
        <p:spPr bwMode="auto">
          <a:xfrm>
            <a:off x="304800" y="5562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4" name="Line 17"/>
          <p:cNvSpPr>
            <a:spLocks noChangeShapeType="1"/>
          </p:cNvSpPr>
          <p:nvPr/>
        </p:nvSpPr>
        <p:spPr bwMode="auto">
          <a:xfrm>
            <a:off x="304800" y="58674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304800" y="61722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6" name="Line 19"/>
          <p:cNvSpPr>
            <a:spLocks noChangeShapeType="1"/>
          </p:cNvSpPr>
          <p:nvPr/>
        </p:nvSpPr>
        <p:spPr bwMode="auto">
          <a:xfrm>
            <a:off x="1219200" y="4068766"/>
            <a:ext cx="0" cy="248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7" name="Text Box 20"/>
          <p:cNvSpPr txBox="1">
            <a:spLocks noChangeArrowheads="1"/>
          </p:cNvSpPr>
          <p:nvPr/>
        </p:nvSpPr>
        <p:spPr bwMode="auto">
          <a:xfrm>
            <a:off x="1255836" y="4068766"/>
            <a:ext cx="47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>
                <a:solidFill>
                  <a:srgbClr val="000000"/>
                </a:solidFill>
              </a:rPr>
              <a:t>Qty.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28" name="Text Box 22"/>
          <p:cNvSpPr txBox="1">
            <a:spLocks noChangeArrowheads="1"/>
          </p:cNvSpPr>
          <p:nvPr/>
        </p:nvSpPr>
        <p:spPr bwMode="auto">
          <a:xfrm>
            <a:off x="304800" y="4419601"/>
            <a:ext cx="50687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Booths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29" name="Text Box 23"/>
          <p:cNvSpPr txBox="1">
            <a:spLocks noChangeArrowheads="1"/>
          </p:cNvSpPr>
          <p:nvPr/>
        </p:nvSpPr>
        <p:spPr bwMode="auto">
          <a:xfrm>
            <a:off x="304801" y="4724401"/>
            <a:ext cx="758541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0" name="Text Box 24"/>
          <p:cNvSpPr txBox="1">
            <a:spLocks noChangeArrowheads="1"/>
          </p:cNvSpPr>
          <p:nvPr/>
        </p:nvSpPr>
        <p:spPr bwMode="auto">
          <a:xfrm>
            <a:off x="304802" y="5029201"/>
            <a:ext cx="92204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>
                <a:solidFill>
                  <a:srgbClr val="000000"/>
                </a:solidFill>
              </a:rPr>
              <a:t>Master Board(s)</a:t>
            </a:r>
          </a:p>
        </p:txBody>
      </p:sp>
      <p:sp>
        <p:nvSpPr>
          <p:cNvPr id="43032" name="Text Box 26"/>
          <p:cNvSpPr txBox="1">
            <a:spLocks noChangeArrowheads="1"/>
          </p:cNvSpPr>
          <p:nvPr/>
        </p:nvSpPr>
        <p:spPr bwMode="auto">
          <a:xfrm>
            <a:off x="314507" y="5287187"/>
            <a:ext cx="792205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 dirty="0">
                <a:solidFill>
                  <a:srgbClr val="000000"/>
                </a:solidFill>
              </a:rPr>
              <a:t>Way In Signs</a:t>
            </a:r>
          </a:p>
        </p:txBody>
      </p:sp>
      <p:sp>
        <p:nvSpPr>
          <p:cNvPr id="43033" name="Text Box 27"/>
          <p:cNvSpPr txBox="1">
            <a:spLocks noChangeArrowheads="1"/>
          </p:cNvSpPr>
          <p:nvPr/>
        </p:nvSpPr>
        <p:spPr bwMode="auto">
          <a:xfrm>
            <a:off x="342631" y="5565786"/>
            <a:ext cx="93807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800" b="0" dirty="0">
                <a:solidFill>
                  <a:srgbClr val="000000"/>
                </a:solidFill>
              </a:rPr>
              <a:t>Direction Arrows</a:t>
            </a:r>
          </a:p>
        </p:txBody>
      </p:sp>
      <p:sp>
        <p:nvSpPr>
          <p:cNvPr id="43034" name="Text Box 29"/>
          <p:cNvSpPr txBox="1">
            <a:spLocks noChangeArrowheads="1"/>
          </p:cNvSpPr>
          <p:nvPr/>
        </p:nvSpPr>
        <p:spPr bwMode="auto">
          <a:xfrm>
            <a:off x="7543801" y="457202"/>
            <a:ext cx="4651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</a:rPr>
              <a:t>Key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3035" name="Text Box 30"/>
          <p:cNvSpPr txBox="1">
            <a:spLocks noChangeArrowheads="1"/>
          </p:cNvSpPr>
          <p:nvPr/>
        </p:nvSpPr>
        <p:spPr bwMode="auto">
          <a:xfrm>
            <a:off x="7543800" y="762002"/>
            <a:ext cx="14109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Master Board          </a:t>
            </a:r>
            <a:r>
              <a:rPr lang="en-US">
                <a:solidFill>
                  <a:srgbClr val="000000"/>
                </a:solidFill>
              </a:rPr>
              <a:t>M</a:t>
            </a:r>
            <a:endParaRPr lang="en-US" b="0">
              <a:solidFill>
                <a:srgbClr val="000000"/>
              </a:solidFill>
            </a:endParaRPr>
          </a:p>
        </p:txBody>
      </p:sp>
      <p:sp>
        <p:nvSpPr>
          <p:cNvPr id="43036" name="Line 31"/>
          <p:cNvSpPr>
            <a:spLocks noChangeShapeType="1"/>
          </p:cNvSpPr>
          <p:nvPr/>
        </p:nvSpPr>
        <p:spPr bwMode="auto">
          <a:xfrm>
            <a:off x="7543800" y="106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7" name="Line 32"/>
          <p:cNvSpPr>
            <a:spLocks noChangeShapeType="1"/>
          </p:cNvSpPr>
          <p:nvPr/>
        </p:nvSpPr>
        <p:spPr bwMode="auto">
          <a:xfrm>
            <a:off x="75438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8" name="Text Box 33"/>
          <p:cNvSpPr txBox="1">
            <a:spLocks noChangeArrowheads="1"/>
          </p:cNvSpPr>
          <p:nvPr/>
        </p:nvSpPr>
        <p:spPr bwMode="auto">
          <a:xfrm>
            <a:off x="7543800" y="1905002"/>
            <a:ext cx="8931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9" name="Line 34"/>
          <p:cNvSpPr>
            <a:spLocks noChangeShapeType="1"/>
          </p:cNvSpPr>
          <p:nvPr/>
        </p:nvSpPr>
        <p:spPr bwMode="auto">
          <a:xfrm>
            <a:off x="7543800" y="2209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0" name="Text Box 35"/>
          <p:cNvSpPr txBox="1">
            <a:spLocks noChangeArrowheads="1"/>
          </p:cNvSpPr>
          <p:nvPr/>
        </p:nvSpPr>
        <p:spPr bwMode="auto">
          <a:xfrm>
            <a:off x="7543800" y="2286003"/>
            <a:ext cx="5164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Booth</a:t>
            </a:r>
          </a:p>
        </p:txBody>
      </p:sp>
      <p:sp>
        <p:nvSpPr>
          <p:cNvPr id="43041" name="Line 38"/>
          <p:cNvSpPr>
            <a:spLocks noChangeShapeType="1"/>
          </p:cNvSpPr>
          <p:nvPr/>
        </p:nvSpPr>
        <p:spPr bwMode="auto">
          <a:xfrm>
            <a:off x="7554058" y="27035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2" name="Text Box 39"/>
          <p:cNvSpPr txBox="1">
            <a:spLocks noChangeArrowheads="1"/>
          </p:cNvSpPr>
          <p:nvPr/>
        </p:nvSpPr>
        <p:spPr bwMode="auto">
          <a:xfrm>
            <a:off x="7589227" y="2835278"/>
            <a:ext cx="5036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Table</a:t>
            </a:r>
          </a:p>
        </p:txBody>
      </p:sp>
      <p:sp>
        <p:nvSpPr>
          <p:cNvPr id="43043" name="Line 40"/>
          <p:cNvSpPr>
            <a:spLocks noChangeShapeType="1"/>
          </p:cNvSpPr>
          <p:nvPr/>
        </p:nvSpPr>
        <p:spPr bwMode="auto">
          <a:xfrm>
            <a:off x="75438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4" name="Line 45"/>
          <p:cNvSpPr>
            <a:spLocks noChangeShapeType="1"/>
          </p:cNvSpPr>
          <p:nvPr/>
        </p:nvSpPr>
        <p:spPr bwMode="auto">
          <a:xfrm>
            <a:off x="1752600" y="6172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5" name="Text Box 46"/>
          <p:cNvSpPr txBox="1">
            <a:spLocks noChangeArrowheads="1"/>
          </p:cNvSpPr>
          <p:nvPr/>
        </p:nvSpPr>
        <p:spPr bwMode="auto">
          <a:xfrm>
            <a:off x="1752601" y="6248403"/>
            <a:ext cx="8707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Updated by:</a:t>
            </a:r>
          </a:p>
        </p:txBody>
      </p:sp>
      <p:sp>
        <p:nvSpPr>
          <p:cNvPr id="43046" name="Line 47"/>
          <p:cNvSpPr>
            <a:spLocks noChangeShapeType="1"/>
          </p:cNvSpPr>
          <p:nvPr/>
        </p:nvSpPr>
        <p:spPr bwMode="auto">
          <a:xfrm>
            <a:off x="58674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7" name="Text Box 48"/>
          <p:cNvSpPr txBox="1">
            <a:spLocks noChangeArrowheads="1"/>
          </p:cNvSpPr>
          <p:nvPr/>
        </p:nvSpPr>
        <p:spPr bwMode="auto">
          <a:xfrm>
            <a:off x="5943600" y="6248403"/>
            <a:ext cx="4892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Date:</a:t>
            </a:r>
          </a:p>
        </p:txBody>
      </p:sp>
      <p:sp>
        <p:nvSpPr>
          <p:cNvPr id="43048" name="Rectangle 50"/>
          <p:cNvSpPr>
            <a:spLocks noChangeArrowheads="1"/>
          </p:cNvSpPr>
          <p:nvPr/>
        </p:nvSpPr>
        <p:spPr bwMode="auto">
          <a:xfrm>
            <a:off x="8562244" y="1951038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9" name="Rectangle 61"/>
          <p:cNvSpPr>
            <a:spLocks noChangeArrowheads="1"/>
          </p:cNvSpPr>
          <p:nvPr/>
        </p:nvSpPr>
        <p:spPr bwMode="auto">
          <a:xfrm>
            <a:off x="8269166" y="2847975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0" name="Line 63"/>
          <p:cNvSpPr>
            <a:spLocks noChangeShapeType="1"/>
          </p:cNvSpPr>
          <p:nvPr/>
        </p:nvSpPr>
        <p:spPr bwMode="auto">
          <a:xfrm>
            <a:off x="7543800" y="144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1" name="Text Box 64"/>
          <p:cNvSpPr txBox="1">
            <a:spLocks noChangeArrowheads="1"/>
          </p:cNvSpPr>
          <p:nvPr/>
        </p:nvSpPr>
        <p:spPr bwMode="auto">
          <a:xfrm>
            <a:off x="7543800" y="1524003"/>
            <a:ext cx="137569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Way In Signs         </a:t>
            </a:r>
            <a:r>
              <a:rPr lang="en-US" dirty="0">
                <a:solidFill>
                  <a:srgbClr val="000000"/>
                </a:solidFill>
              </a:rPr>
              <a:t>W</a:t>
            </a:r>
            <a:endParaRPr lang="en-US" b="0" dirty="0">
              <a:solidFill>
                <a:srgbClr val="000000"/>
              </a:solidFill>
            </a:endParaRPr>
          </a:p>
        </p:txBody>
      </p:sp>
      <p:grpSp>
        <p:nvGrpSpPr>
          <p:cNvPr id="43061" name="Group 81"/>
          <p:cNvGrpSpPr>
            <a:grpSpLocks/>
          </p:cNvGrpSpPr>
          <p:nvPr/>
        </p:nvGrpSpPr>
        <p:grpSpPr bwMode="auto">
          <a:xfrm>
            <a:off x="7543800" y="1143005"/>
            <a:ext cx="1295400" cy="246063"/>
            <a:chOff x="4752" y="720"/>
            <a:chExt cx="816" cy="155"/>
          </a:xfrm>
        </p:grpSpPr>
        <p:sp>
          <p:nvSpPr>
            <p:cNvPr id="43134" name="Text Box 82"/>
            <p:cNvSpPr txBox="1">
              <a:spLocks noChangeArrowheads="1"/>
            </p:cNvSpPr>
            <p:nvPr/>
          </p:nvSpPr>
          <p:spPr bwMode="auto">
            <a:xfrm>
              <a:off x="4752" y="720"/>
              <a:ext cx="69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Arrows	</a:t>
              </a:r>
            </a:p>
          </p:txBody>
        </p:sp>
        <p:sp>
          <p:nvSpPr>
            <p:cNvPr id="43135" name="AutoShape 83"/>
            <p:cNvSpPr>
              <a:spLocks noChangeArrowheads="1"/>
            </p:cNvSpPr>
            <p:nvPr/>
          </p:nvSpPr>
          <p:spPr bwMode="auto">
            <a:xfrm>
              <a:off x="5328" y="720"/>
              <a:ext cx="240" cy="144"/>
            </a:xfrm>
            <a:prstGeom prst="rightArrow">
              <a:avLst>
                <a:gd name="adj1" fmla="val 50000"/>
                <a:gd name="adj2" fmla="val 41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00" b="1">
                <a:solidFill>
                  <a:srgbClr val="000000"/>
                </a:solidFill>
              </a:endParaRPr>
            </a:p>
          </p:txBody>
        </p:sp>
      </p:grpSp>
      <p:sp>
        <p:nvSpPr>
          <p:cNvPr id="43066" name="AutoShape 396"/>
          <p:cNvSpPr>
            <a:spLocks noChangeArrowheads="1"/>
          </p:cNvSpPr>
          <p:nvPr/>
        </p:nvSpPr>
        <p:spPr bwMode="auto">
          <a:xfrm>
            <a:off x="8269166" y="2309816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33915" y="95300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NOT TO SCALE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10662" y="577336"/>
            <a:ext cx="1585690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Cutty Sark Centre</a:t>
            </a:r>
          </a:p>
          <a:p>
            <a:r>
              <a:rPr lang="en-GB" sz="1200" dirty="0" smtClean="0"/>
              <a:t>58 Howatshaws Rd</a:t>
            </a:r>
          </a:p>
          <a:p>
            <a:r>
              <a:rPr lang="en-GB" sz="1200" dirty="0" smtClean="0"/>
              <a:t>Dumbarton</a:t>
            </a:r>
          </a:p>
          <a:p>
            <a:r>
              <a:rPr lang="en-GB" sz="1200" dirty="0" smtClean="0"/>
              <a:t>G82 3DR</a:t>
            </a:r>
          </a:p>
          <a:p>
            <a:endParaRPr lang="en-GB" sz="1200" dirty="0"/>
          </a:p>
          <a:p>
            <a:endParaRPr lang="en-GB" sz="1200" dirty="0" smtClean="0"/>
          </a:p>
          <a:p>
            <a:r>
              <a:rPr lang="en-GB" sz="1200" dirty="0" err="1" smtClean="0"/>
              <a:t>info@bellsmyretrust</a:t>
            </a:r>
            <a:r>
              <a:rPr lang="en-GB" sz="1200" dirty="0" smtClean="0"/>
              <a:t>.</a:t>
            </a:r>
          </a:p>
          <a:p>
            <a:r>
              <a:rPr lang="en-GB" sz="1200" dirty="0" smtClean="0"/>
              <a:t>org.uk</a:t>
            </a:r>
          </a:p>
          <a:p>
            <a:endParaRPr lang="en-GB" sz="800" dirty="0"/>
          </a:p>
          <a:p>
            <a:r>
              <a:rPr lang="en-GB" sz="1200" dirty="0" err="1" smtClean="0"/>
              <a:t>dnicolson</a:t>
            </a:r>
            <a:r>
              <a:rPr lang="en-GB" sz="1200" dirty="0" smtClean="0"/>
              <a:t>@</a:t>
            </a:r>
          </a:p>
          <a:p>
            <a:r>
              <a:rPr lang="en-GB" sz="1200" dirty="0" smtClean="0"/>
              <a:t>Bellsmyretrust.org.</a:t>
            </a:r>
          </a:p>
          <a:p>
            <a:r>
              <a:rPr lang="en-GB" sz="1200" dirty="0" err="1" smtClean="0"/>
              <a:t>Uk</a:t>
            </a:r>
            <a:endParaRPr lang="en-GB" sz="1200" dirty="0" smtClean="0"/>
          </a:p>
          <a:p>
            <a:r>
              <a:rPr lang="en-GB" sz="1200" dirty="0" smtClean="0"/>
              <a:t>Tel. 730111</a:t>
            </a:r>
            <a:endParaRPr lang="en-GB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878611" y="360437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398332" y="4373435"/>
            <a:ext cx="25519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/>
              <a:t>3</a:t>
            </a:r>
          </a:p>
          <a:p>
            <a:endParaRPr lang="en-GB" sz="1000" dirty="0"/>
          </a:p>
          <a:p>
            <a:r>
              <a:rPr lang="en-GB" sz="1000" dirty="0"/>
              <a:t>3</a:t>
            </a:r>
            <a:endParaRPr lang="en-GB" sz="1000" dirty="0" smtClean="0"/>
          </a:p>
          <a:p>
            <a:endParaRPr lang="en-GB" sz="1000" dirty="0"/>
          </a:p>
          <a:p>
            <a:r>
              <a:rPr lang="en-GB" sz="1000" dirty="0" smtClean="0"/>
              <a:t>1</a:t>
            </a:r>
          </a:p>
          <a:p>
            <a:endParaRPr lang="en-GB" sz="1000" dirty="0"/>
          </a:p>
          <a:p>
            <a:r>
              <a:rPr lang="en-GB" sz="1000" dirty="0" smtClean="0"/>
              <a:t>4</a:t>
            </a:r>
          </a:p>
          <a:p>
            <a:endParaRPr lang="en-GB" sz="1000" dirty="0"/>
          </a:p>
          <a:p>
            <a:r>
              <a:rPr lang="en-GB" sz="1000" dirty="0" smtClean="0"/>
              <a:t>4</a:t>
            </a:r>
          </a:p>
          <a:p>
            <a:endParaRPr lang="en-GB" sz="1100" dirty="0"/>
          </a:p>
          <a:p>
            <a:endParaRPr lang="en-GB" sz="1100" dirty="0"/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904620" y="1084370"/>
            <a:ext cx="485732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Connector 8"/>
          <p:cNvCxnSpPr/>
          <p:nvPr/>
        </p:nvCxnSpPr>
        <p:spPr bwMode="auto">
          <a:xfrm>
            <a:off x="1912888" y="1084370"/>
            <a:ext cx="8269" cy="36365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1921157" y="4723239"/>
            <a:ext cx="3384376" cy="276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5305533" y="4750909"/>
            <a:ext cx="0" cy="5559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H="1" flipV="1">
            <a:off x="5305533" y="1084370"/>
            <a:ext cx="9610" cy="231572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1904620" y="3979968"/>
            <a:ext cx="34009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3433710" y="4195412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Cafe</a:t>
            </a:r>
            <a:endParaRPr lang="en-GB" sz="12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5305533" y="3027467"/>
            <a:ext cx="14729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5315142" y="5319185"/>
            <a:ext cx="89095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Connector 30"/>
          <p:cNvCxnSpPr/>
          <p:nvPr/>
        </p:nvCxnSpPr>
        <p:spPr bwMode="auto">
          <a:xfrm>
            <a:off x="6196486" y="4750909"/>
            <a:ext cx="68803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09" name="Straight Connector 43008"/>
          <p:cNvCxnSpPr/>
          <p:nvPr/>
        </p:nvCxnSpPr>
        <p:spPr bwMode="auto">
          <a:xfrm>
            <a:off x="6196486" y="4737074"/>
            <a:ext cx="0" cy="15729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4" name="Straight Connector 43053"/>
          <p:cNvCxnSpPr/>
          <p:nvPr/>
        </p:nvCxnSpPr>
        <p:spPr bwMode="auto">
          <a:xfrm flipV="1">
            <a:off x="6196486" y="5199168"/>
            <a:ext cx="0" cy="1077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57" name="TextBox 43056"/>
          <p:cNvSpPr txBox="1"/>
          <p:nvPr/>
        </p:nvSpPr>
        <p:spPr>
          <a:xfrm>
            <a:off x="6263812" y="4724967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W</a:t>
            </a:r>
            <a:endParaRPr lang="en-GB" sz="1400" b="1" dirty="0"/>
          </a:p>
        </p:txBody>
      </p:sp>
      <p:sp>
        <p:nvSpPr>
          <p:cNvPr id="43058" name="Rectangle 43057"/>
          <p:cNvSpPr/>
          <p:nvPr/>
        </p:nvSpPr>
        <p:spPr>
          <a:xfrm>
            <a:off x="5951868" y="3174033"/>
            <a:ext cx="354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W</a:t>
            </a:r>
            <a:endParaRPr lang="en-GB" sz="1400" dirty="0"/>
          </a:p>
        </p:txBody>
      </p:sp>
      <p:sp>
        <p:nvSpPr>
          <p:cNvPr id="43059" name="Right Arrow 43058"/>
          <p:cNvSpPr/>
          <p:nvPr/>
        </p:nvSpPr>
        <p:spPr bwMode="auto">
          <a:xfrm rot="10800000">
            <a:off x="5918291" y="3057408"/>
            <a:ext cx="354470" cy="131765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060" name="Rectangle 43059"/>
          <p:cNvSpPr/>
          <p:nvPr/>
        </p:nvSpPr>
        <p:spPr>
          <a:xfrm>
            <a:off x="5344696" y="3092319"/>
            <a:ext cx="3337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b="1" dirty="0"/>
              <a:t>M</a:t>
            </a:r>
            <a:endParaRPr lang="en-GB" sz="1400" dirty="0"/>
          </a:p>
        </p:txBody>
      </p:sp>
      <p:sp>
        <p:nvSpPr>
          <p:cNvPr id="43062" name="TextBox 43061"/>
          <p:cNvSpPr txBox="1"/>
          <p:nvPr/>
        </p:nvSpPr>
        <p:spPr>
          <a:xfrm>
            <a:off x="2543882" y="6233013"/>
            <a:ext cx="1530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Christine McCaffary</a:t>
            </a:r>
            <a:endParaRPr lang="en-GB" sz="1200" dirty="0"/>
          </a:p>
        </p:txBody>
      </p:sp>
      <p:sp>
        <p:nvSpPr>
          <p:cNvPr id="43063" name="TextBox 43062"/>
          <p:cNvSpPr txBox="1"/>
          <p:nvPr/>
        </p:nvSpPr>
        <p:spPr>
          <a:xfrm>
            <a:off x="6432836" y="6261578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Sept 2020</a:t>
            </a:r>
            <a:endParaRPr lang="en-GB" sz="1200" dirty="0"/>
          </a:p>
        </p:txBody>
      </p:sp>
      <p:cxnSp>
        <p:nvCxnSpPr>
          <p:cNvPr id="43065" name="Straight Connector 43064"/>
          <p:cNvCxnSpPr/>
          <p:nvPr/>
        </p:nvCxnSpPr>
        <p:spPr bwMode="auto">
          <a:xfrm flipV="1">
            <a:off x="5295860" y="4500212"/>
            <a:ext cx="0" cy="2484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" name="Rectangle 267"/>
          <p:cNvSpPr>
            <a:spLocks noChangeArrowheads="1"/>
          </p:cNvSpPr>
          <p:nvPr/>
        </p:nvSpPr>
        <p:spPr bwMode="auto">
          <a:xfrm rot="5400000" flipV="1">
            <a:off x="1975556" y="2713983"/>
            <a:ext cx="325437" cy="258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04" name="AutoShape 269"/>
          <p:cNvSpPr>
            <a:spLocks noChangeArrowheads="1"/>
          </p:cNvSpPr>
          <p:nvPr/>
        </p:nvSpPr>
        <p:spPr bwMode="auto">
          <a:xfrm rot="10800000" flipV="1">
            <a:off x="2283531" y="2709221"/>
            <a:ext cx="84137" cy="123825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05" name="AutoShape 270"/>
          <p:cNvSpPr>
            <a:spLocks noChangeArrowheads="1"/>
          </p:cNvSpPr>
          <p:nvPr/>
        </p:nvSpPr>
        <p:spPr bwMode="auto">
          <a:xfrm rot="10800000" flipV="1">
            <a:off x="2283531" y="2852096"/>
            <a:ext cx="84137" cy="123825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06" name="Rectangle 271"/>
          <p:cNvSpPr>
            <a:spLocks noChangeArrowheads="1"/>
          </p:cNvSpPr>
          <p:nvPr/>
        </p:nvSpPr>
        <p:spPr bwMode="auto">
          <a:xfrm rot="5400000" flipV="1">
            <a:off x="2390687" y="2729065"/>
            <a:ext cx="338137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07" name="AutoShape 272"/>
          <p:cNvSpPr>
            <a:spLocks noChangeArrowheads="1"/>
          </p:cNvSpPr>
          <p:nvPr/>
        </p:nvSpPr>
        <p:spPr bwMode="auto">
          <a:xfrm flipH="1">
            <a:off x="2400212" y="3500115"/>
            <a:ext cx="287337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08" name="Rectangle 274"/>
          <p:cNvSpPr>
            <a:spLocks noChangeArrowheads="1"/>
          </p:cNvSpPr>
          <p:nvPr/>
        </p:nvSpPr>
        <p:spPr bwMode="auto">
          <a:xfrm rot="16200000" flipH="1">
            <a:off x="2539899" y="3050902"/>
            <a:ext cx="73025" cy="142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09" name="Text Box 287"/>
          <p:cNvSpPr txBox="1">
            <a:spLocks noChangeArrowheads="1"/>
          </p:cNvSpPr>
          <p:nvPr/>
        </p:nvSpPr>
        <p:spPr bwMode="auto">
          <a:xfrm>
            <a:off x="2138274" y="3230562"/>
            <a:ext cx="7191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/>
              <a:t>Station 3</a:t>
            </a:r>
            <a:endParaRPr lang="en-US" altLang="en-US" sz="1000" dirty="0"/>
          </a:p>
        </p:txBody>
      </p:sp>
      <p:sp>
        <p:nvSpPr>
          <p:cNvPr id="110" name="Rectangle 267"/>
          <p:cNvSpPr>
            <a:spLocks noChangeArrowheads="1"/>
          </p:cNvSpPr>
          <p:nvPr/>
        </p:nvSpPr>
        <p:spPr bwMode="auto">
          <a:xfrm rot="5400000" flipV="1">
            <a:off x="5003760" y="2623677"/>
            <a:ext cx="325437" cy="258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11" name="AutoShape 269"/>
          <p:cNvSpPr>
            <a:spLocks noChangeArrowheads="1"/>
          </p:cNvSpPr>
          <p:nvPr/>
        </p:nvSpPr>
        <p:spPr bwMode="auto">
          <a:xfrm rot="10800000" flipH="1">
            <a:off x="4885051" y="2634097"/>
            <a:ext cx="84137" cy="155414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12" name="AutoShape 270"/>
          <p:cNvSpPr>
            <a:spLocks noChangeArrowheads="1"/>
          </p:cNvSpPr>
          <p:nvPr/>
        </p:nvSpPr>
        <p:spPr bwMode="auto">
          <a:xfrm rot="10800000" flipH="1">
            <a:off x="4885051" y="2814281"/>
            <a:ext cx="84137" cy="155414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13" name="Rectangle 271"/>
          <p:cNvSpPr>
            <a:spLocks noChangeArrowheads="1"/>
          </p:cNvSpPr>
          <p:nvPr/>
        </p:nvSpPr>
        <p:spPr bwMode="auto">
          <a:xfrm rot="5400000" flipV="1">
            <a:off x="4520954" y="2706331"/>
            <a:ext cx="338137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14" name="AutoShape 272"/>
          <p:cNvSpPr>
            <a:spLocks noChangeArrowheads="1"/>
          </p:cNvSpPr>
          <p:nvPr/>
        </p:nvSpPr>
        <p:spPr bwMode="auto">
          <a:xfrm flipH="1">
            <a:off x="4763047" y="1920875"/>
            <a:ext cx="287337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15" name="Rectangle 274"/>
          <p:cNvSpPr>
            <a:spLocks noChangeArrowheads="1"/>
          </p:cNvSpPr>
          <p:nvPr/>
        </p:nvSpPr>
        <p:spPr bwMode="auto">
          <a:xfrm rot="5400000" flipH="1">
            <a:off x="4690022" y="2443076"/>
            <a:ext cx="73025" cy="142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16" name="Text Box 287"/>
          <p:cNvSpPr txBox="1">
            <a:spLocks noChangeArrowheads="1"/>
          </p:cNvSpPr>
          <p:nvPr/>
        </p:nvSpPr>
        <p:spPr bwMode="auto">
          <a:xfrm>
            <a:off x="4573625" y="3027467"/>
            <a:ext cx="68640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000" dirty="0"/>
              <a:t>Station </a:t>
            </a:r>
            <a:r>
              <a:rPr lang="en-GB" altLang="en-US" sz="1000" dirty="0" smtClean="0"/>
              <a:t>1</a:t>
            </a:r>
            <a:endParaRPr lang="en-US" altLang="en-US" sz="1000" dirty="0"/>
          </a:p>
        </p:txBody>
      </p:sp>
      <p:sp>
        <p:nvSpPr>
          <p:cNvPr id="117" name="Rectangle 61"/>
          <p:cNvSpPr>
            <a:spLocks noChangeArrowheads="1"/>
          </p:cNvSpPr>
          <p:nvPr/>
        </p:nvSpPr>
        <p:spPr bwMode="auto">
          <a:xfrm>
            <a:off x="3414576" y="1129553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18" name="Rectangle 61"/>
          <p:cNvSpPr>
            <a:spLocks noChangeArrowheads="1"/>
          </p:cNvSpPr>
          <p:nvPr/>
        </p:nvSpPr>
        <p:spPr bwMode="auto">
          <a:xfrm>
            <a:off x="3414576" y="1529292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21" name="AutoShape 269"/>
          <p:cNvSpPr>
            <a:spLocks noChangeArrowheads="1"/>
          </p:cNvSpPr>
          <p:nvPr/>
        </p:nvSpPr>
        <p:spPr bwMode="auto">
          <a:xfrm rot="5400000" flipH="1">
            <a:off x="3646796" y="1346432"/>
            <a:ext cx="84137" cy="155414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2" name="AutoShape 269"/>
          <p:cNvSpPr>
            <a:spLocks noChangeArrowheads="1"/>
          </p:cNvSpPr>
          <p:nvPr/>
        </p:nvSpPr>
        <p:spPr bwMode="auto">
          <a:xfrm rot="5400000" flipH="1">
            <a:off x="3450214" y="1362329"/>
            <a:ext cx="84137" cy="155414"/>
          </a:xfrm>
          <a:prstGeom prst="flowChartDelay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3" name="AutoShape 272"/>
          <p:cNvSpPr>
            <a:spLocks noChangeArrowheads="1"/>
          </p:cNvSpPr>
          <p:nvPr/>
        </p:nvSpPr>
        <p:spPr bwMode="auto">
          <a:xfrm flipH="1">
            <a:off x="2687549" y="1460368"/>
            <a:ext cx="287337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124" name="Rectangle 274"/>
          <p:cNvSpPr>
            <a:spLocks noChangeArrowheads="1"/>
          </p:cNvSpPr>
          <p:nvPr/>
        </p:nvSpPr>
        <p:spPr bwMode="auto">
          <a:xfrm flipH="1">
            <a:off x="3308899" y="1572154"/>
            <a:ext cx="73025" cy="142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000"/>
          </a:p>
        </p:txBody>
      </p:sp>
      <p:sp>
        <p:nvSpPr>
          <p:cNvPr id="43070" name="Rectangle 43069"/>
          <p:cNvSpPr/>
          <p:nvPr/>
        </p:nvSpPr>
        <p:spPr>
          <a:xfrm>
            <a:off x="3244590" y="1800175"/>
            <a:ext cx="68640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GB" altLang="en-US" sz="1000" dirty="0"/>
              <a:t>Station </a:t>
            </a:r>
            <a:r>
              <a:rPr lang="en-GB" altLang="en-US" sz="1000" dirty="0" smtClean="0"/>
              <a:t>2</a:t>
            </a: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843357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82</Words>
  <Application>Microsoft Office PowerPoint</Application>
  <PresentationFormat>On-screen Show (4:3)</PresentationFormat>
  <Paragraphs>52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McCaffary</dc:creator>
  <cp:lastModifiedBy>Christine McCaffary</cp:lastModifiedBy>
  <cp:revision>25</cp:revision>
  <dcterms:created xsi:type="dcterms:W3CDTF">2015-10-27T11:12:06Z</dcterms:created>
  <dcterms:modified xsi:type="dcterms:W3CDTF">2020-09-29T13:30:11Z</dcterms:modified>
</cp:coreProperties>
</file>